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6"/>
    <p:restoredTop sz="94660"/>
  </p:normalViewPr>
  <p:slideViewPr>
    <p:cSldViewPr snapToGrid="0">
      <p:cViewPr varScale="1">
        <p:scale>
          <a:sx n="48" d="100"/>
          <a:sy n="48" d="100"/>
        </p:scale>
        <p:origin x="23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935" cy="498488"/>
          </a:xfrm>
          <a:prstGeom prst="rect">
            <a:avLst/>
          </a:prstGeom>
        </p:spPr>
        <p:txBody>
          <a:bodyPr vert="horz" lIns="92129" tIns="46064" rIns="92129" bIns="460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26" y="0"/>
            <a:ext cx="2946934" cy="498488"/>
          </a:xfrm>
          <a:prstGeom prst="rect">
            <a:avLst/>
          </a:prstGeom>
        </p:spPr>
        <p:txBody>
          <a:bodyPr vert="horz" lIns="92129" tIns="46064" rIns="92129" bIns="46064" rtlCol="0"/>
          <a:lstStyle>
            <a:lvl1pPr algn="r">
              <a:defRPr sz="1200"/>
            </a:lvl1pPr>
          </a:lstStyle>
          <a:p>
            <a:fld id="{A7095AA3-4EFE-4315-B3AF-9B976E71F25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9" tIns="46064" rIns="92129" bIns="46064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7" y="4778772"/>
            <a:ext cx="5440372" cy="3909614"/>
          </a:xfrm>
          <a:prstGeom prst="rect">
            <a:avLst/>
          </a:prstGeom>
        </p:spPr>
        <p:txBody>
          <a:bodyPr vert="horz" lIns="92129" tIns="46064" rIns="92129" bIns="460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31325"/>
            <a:ext cx="2946935" cy="498488"/>
          </a:xfrm>
          <a:prstGeom prst="rect">
            <a:avLst/>
          </a:prstGeom>
        </p:spPr>
        <p:txBody>
          <a:bodyPr vert="horz" lIns="92129" tIns="46064" rIns="92129" bIns="460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26" y="9431325"/>
            <a:ext cx="2946934" cy="498488"/>
          </a:xfrm>
          <a:prstGeom prst="rect">
            <a:avLst/>
          </a:prstGeom>
        </p:spPr>
        <p:txBody>
          <a:bodyPr vert="horz" lIns="92129" tIns="46064" rIns="92129" bIns="46064" rtlCol="0" anchor="b"/>
          <a:lstStyle>
            <a:lvl1pPr algn="r">
              <a:defRPr sz="12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108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9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10" name="正方形/長方形 6"/>
          <p:cNvSpPr/>
          <p:nvPr/>
        </p:nvSpPr>
        <p:spPr>
          <a:xfrm>
            <a:off x="1899535" y="4959982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1111" name="テキスト ボックス 54"/>
          <p:cNvSpPr txBox="1"/>
          <p:nvPr/>
        </p:nvSpPr>
        <p:spPr>
          <a:xfrm>
            <a:off x="1929593" y="7091820"/>
            <a:ext cx="3055461" cy="55310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/>
                <a:ea typeface="ＭＳ ゴシック"/>
                <a:cs typeface="+mn-lt"/>
              </a:rPr>
              <a:t>沖縄県名護市港２丁目１番１号</a:t>
            </a:r>
            <a:endParaRPr dirty="0">
              <a:latin typeface="ＭＳ ゴシック"/>
              <a:ea typeface="ＭＳ ゴシック"/>
              <a:cs typeface="+mn-lt"/>
            </a:endParaRPr>
          </a:p>
        </p:txBody>
      </p:sp>
      <p:sp>
        <p:nvSpPr>
          <p:cNvPr id="1112" name="テキスト ボックス 55"/>
          <p:cNvSpPr txBox="1"/>
          <p:nvPr/>
        </p:nvSpPr>
        <p:spPr>
          <a:xfrm>
            <a:off x="1929593" y="7732435"/>
            <a:ext cx="3071886" cy="368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名護市選挙管理委員会　行</a:t>
            </a:r>
          </a:p>
        </p:txBody>
      </p:sp>
      <p:sp>
        <p:nvSpPr>
          <p:cNvPr id="1113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114" name="グループ化 64"/>
          <p:cNvGrpSpPr/>
          <p:nvPr/>
        </p:nvGrpSpPr>
        <p:grpSpPr>
          <a:xfrm>
            <a:off x="1903007" y="5519681"/>
            <a:ext cx="1144700" cy="1506183"/>
            <a:chOff x="2270599" y="1978785"/>
            <a:chExt cx="1153738" cy="1524622"/>
          </a:xfrm>
        </p:grpSpPr>
        <p:sp>
          <p:nvSpPr>
            <p:cNvPr id="1115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1116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1117" name="テキスト ボックス 60"/>
            <p:cNvSpPr txBox="1"/>
            <p:nvPr/>
          </p:nvSpPr>
          <p:spPr>
            <a:xfrm>
              <a:off x="2639124" y="2431431"/>
              <a:ext cx="542193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24</a:t>
              </a:r>
              <a:r>
                <a:rPr kumimoji="1" lang="en-US" altLang="ja-JP" sz="1715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5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18" name="テキスト ボックス 61"/>
            <p:cNvSpPr txBox="1"/>
            <p:nvPr/>
          </p:nvSpPr>
          <p:spPr>
            <a:xfrm>
              <a:off x="2460681" y="2212419"/>
              <a:ext cx="807139" cy="44959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名護郵便局</a:t>
              </a:r>
              <a:endParaRPr kumimoji="1" lang="en-US" altLang="ja-JP" sz="762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承認</a:t>
              </a:r>
              <a:endParaRPr kumimoji="1" lang="en-US" altLang="ja-JP" sz="762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endParaRPr kumimoji="1" lang="ja-JP" altLang="en-US" sz="762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19" name="テキスト ボックス 62"/>
            <p:cNvSpPr txBox="1"/>
            <p:nvPr/>
          </p:nvSpPr>
          <p:spPr>
            <a:xfrm>
              <a:off x="2399609" y="3025632"/>
              <a:ext cx="978064" cy="47777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2022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9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まで</a:t>
              </a:r>
            </a:p>
          </p:txBody>
        </p:sp>
        <p:sp>
          <p:nvSpPr>
            <p:cNvPr id="1120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1121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1122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sp>
        <p:nvSpPr>
          <p:cNvPr id="1123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５</a:t>
            </a:r>
          </a:p>
        </p:txBody>
      </p:sp>
      <p:sp>
        <p:nvSpPr>
          <p:cNvPr id="1124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８</a:t>
            </a:r>
          </a:p>
        </p:txBody>
      </p:sp>
      <p:sp>
        <p:nvSpPr>
          <p:cNvPr id="1125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７</a:t>
            </a:r>
          </a:p>
        </p:txBody>
      </p:sp>
      <p:sp>
        <p:nvSpPr>
          <p:cNvPr id="1126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1127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cxnSp>
        <p:nvCxnSpPr>
          <p:cNvPr id="112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1130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1131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1132" name="テキスト ボックス 82"/>
          <p:cNvSpPr txBox="1"/>
          <p:nvPr/>
        </p:nvSpPr>
        <p:spPr>
          <a:xfrm>
            <a:off x="1957882" y="8188384"/>
            <a:ext cx="2817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33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1134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35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6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7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138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9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1140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1141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pic>
        <p:nvPicPr>
          <p:cNvPr id="1142" name="図 4"/>
          <p:cNvPicPr>
            <a:picLocks noChangeAspect="1"/>
          </p:cNvPicPr>
          <p:nvPr/>
        </p:nvPicPr>
        <p:blipFill>
          <a:blip r:embed="rId3"/>
          <a:srcRect l="19016" r="14066" b="1402"/>
          <a:stretch>
            <a:fillRect/>
          </a:stretch>
        </p:blipFill>
        <p:spPr>
          <a:xfrm>
            <a:off x="4769508" y="1153055"/>
            <a:ext cx="1491905" cy="2264451"/>
          </a:xfrm>
          <a:prstGeom prst="rect">
            <a:avLst/>
          </a:prstGeom>
        </p:spPr>
      </p:pic>
      <p:sp>
        <p:nvSpPr>
          <p:cNvPr id="1143" name="楕円 40"/>
          <p:cNvSpPr/>
          <p:nvPr/>
        </p:nvSpPr>
        <p:spPr>
          <a:xfrm>
            <a:off x="4939182" y="3103138"/>
            <a:ext cx="576278" cy="240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4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55"/>
          <p:cNvSpPr txBox="1"/>
          <p:nvPr/>
        </p:nvSpPr>
        <p:spPr>
          <a:xfrm>
            <a:off x="1869479" y="8669853"/>
            <a:ext cx="3242273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特例郵便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投票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透明の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ファスナー付きのケース等に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密封してください。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212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18PC-003</cp:lastModifiedBy>
  <cp:revision>97</cp:revision>
  <cp:lastPrinted>2022-06-16T12:37:14Z</cp:lastPrinted>
  <dcterms:created xsi:type="dcterms:W3CDTF">2021-06-01T06:56:24Z</dcterms:created>
  <dcterms:modified xsi:type="dcterms:W3CDTF">2022-06-16T12:38:15Z</dcterms:modified>
</cp:coreProperties>
</file>